
<file path=[Content_Types].xml><?xml version="1.0" encoding="utf-8"?>
<Types xmlns="http://schemas.openxmlformats.org/package/2006/content-types">
  <Override PartName="/ppt/slideMasters/slideMaster2.xml" ContentType="application/vnd.openxmlformats-officedocument.presentationml.slideMaster+xml"/>
  <Default Extension="png" ContentType="image/png"/>
  <Override PartName="/ppt/theme/theme4.xml" ContentType="application/vnd.openxmlformats-officedocument.them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Override PartName="/ppt/comments/comment1.xml" ContentType="application/vnd.openxmlformats-officedocument.presentationml.comment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27432000" cy="16459200"/>
  <p:notesSz cx="7010400" cy="9296400"/>
  <p:defaultTextStyle>
    <a:defPPr>
      <a:defRPr lang="en-US"/>
    </a:defPPr>
    <a:lvl1pPr marL="0" algn="l" defTabSz="2507527" rtl="0" eaLnBrk="1" latinLnBrk="0" hangingPunct="1">
      <a:defRPr sz="4913" kern="1200">
        <a:solidFill>
          <a:schemeClr val="tx1"/>
        </a:solidFill>
        <a:latin typeface="+mn-lt"/>
        <a:ea typeface="+mn-ea"/>
        <a:cs typeface="+mn-cs"/>
      </a:defRPr>
    </a:lvl1pPr>
    <a:lvl2pPr marL="1253764" algn="l" defTabSz="2507527" rtl="0" eaLnBrk="1" latinLnBrk="0" hangingPunct="1">
      <a:defRPr sz="4913" kern="1200">
        <a:solidFill>
          <a:schemeClr val="tx1"/>
        </a:solidFill>
        <a:latin typeface="+mn-lt"/>
        <a:ea typeface="+mn-ea"/>
        <a:cs typeface="+mn-cs"/>
      </a:defRPr>
    </a:lvl2pPr>
    <a:lvl3pPr marL="2507527" algn="l" defTabSz="2507527" rtl="0" eaLnBrk="1" latinLnBrk="0" hangingPunct="1">
      <a:defRPr sz="4913" kern="1200">
        <a:solidFill>
          <a:schemeClr val="tx1"/>
        </a:solidFill>
        <a:latin typeface="+mn-lt"/>
        <a:ea typeface="+mn-ea"/>
        <a:cs typeface="+mn-cs"/>
      </a:defRPr>
    </a:lvl3pPr>
    <a:lvl4pPr marL="3761290" algn="l" defTabSz="2507527" rtl="0" eaLnBrk="1" latinLnBrk="0" hangingPunct="1">
      <a:defRPr sz="4913" kern="1200">
        <a:solidFill>
          <a:schemeClr val="tx1"/>
        </a:solidFill>
        <a:latin typeface="+mn-lt"/>
        <a:ea typeface="+mn-ea"/>
        <a:cs typeface="+mn-cs"/>
      </a:defRPr>
    </a:lvl4pPr>
    <a:lvl5pPr marL="5015053" algn="l" defTabSz="2507527" rtl="0" eaLnBrk="1" latinLnBrk="0" hangingPunct="1">
      <a:defRPr sz="4913" kern="1200">
        <a:solidFill>
          <a:schemeClr val="tx1"/>
        </a:solidFill>
        <a:latin typeface="+mn-lt"/>
        <a:ea typeface="+mn-ea"/>
        <a:cs typeface="+mn-cs"/>
      </a:defRPr>
    </a:lvl5pPr>
    <a:lvl6pPr marL="6268818" algn="l" defTabSz="2507527" rtl="0" eaLnBrk="1" latinLnBrk="0" hangingPunct="1">
      <a:defRPr sz="4913" kern="1200">
        <a:solidFill>
          <a:schemeClr val="tx1"/>
        </a:solidFill>
        <a:latin typeface="+mn-lt"/>
        <a:ea typeface="+mn-ea"/>
        <a:cs typeface="+mn-cs"/>
      </a:defRPr>
    </a:lvl6pPr>
    <a:lvl7pPr marL="7522581" algn="l" defTabSz="2507527" rtl="0" eaLnBrk="1" latinLnBrk="0" hangingPunct="1">
      <a:defRPr sz="4913" kern="1200">
        <a:solidFill>
          <a:schemeClr val="tx1"/>
        </a:solidFill>
        <a:latin typeface="+mn-lt"/>
        <a:ea typeface="+mn-ea"/>
        <a:cs typeface="+mn-cs"/>
      </a:defRPr>
    </a:lvl7pPr>
    <a:lvl8pPr marL="8776344" algn="l" defTabSz="2507527" rtl="0" eaLnBrk="1" latinLnBrk="0" hangingPunct="1">
      <a:defRPr sz="4913" kern="1200">
        <a:solidFill>
          <a:schemeClr val="tx1"/>
        </a:solidFill>
        <a:latin typeface="+mn-lt"/>
        <a:ea typeface="+mn-ea"/>
        <a:cs typeface="+mn-cs"/>
      </a:defRPr>
    </a:lvl8pPr>
    <a:lvl9pPr marL="10030108" algn="l" defTabSz="2507527" rtl="0" eaLnBrk="1" latinLnBrk="0" hangingPunct="1">
      <a:defRPr sz="4913"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184">
          <p15:clr>
            <a:srgbClr val="A4A3A4"/>
          </p15:clr>
        </p15:guide>
        <p15:guide id="2" pos="864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 id="4" name="Mary Fontenot" initials="MF" lastIdx="4" clrIdx="4">
    <p:extLst>
      <p:ext uri="{19B8F6BF-5375-455C-9EA6-DF929625EA0E}">
        <p15:presenceInfo xmlns:p15="http://schemas.microsoft.com/office/powerpoint/2012/main" xmlns="" userId="S-1-5-21-3841874506-4059182339-4171152850-489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05" autoAdjust="0"/>
    <p:restoredTop sz="94632" autoAdjust="0"/>
  </p:normalViewPr>
  <p:slideViewPr>
    <p:cSldViewPr snapToGrid="0" snapToObjects="1" showGuides="1">
      <p:cViewPr varScale="1">
        <p:scale>
          <a:sx n="29" d="100"/>
          <a:sy n="29" d="100"/>
        </p:scale>
        <p:origin x="-1194" y="-114"/>
      </p:cViewPr>
      <p:guideLst>
        <p:guide orient="horz" pos="5184"/>
        <p:guide pos="8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10-31T10:58:40.724" idx="2">
    <p:pos x="8227" y="5835"/>
    <p:text>Put this information in a legend with the table it corresponds with,</p:text>
    <p:extLst>
      <p:ext uri="{C676402C-5697-4E1C-873F-D02D1690AC5C}">
        <p15:threadingInfo xmlns:p15="http://schemas.microsoft.com/office/powerpoint/2012/main" xmlns="" timeZoneBias="300"/>
      </p:ext>
    </p:extLst>
  </p:cm>
</p:cmLst>
</file>

<file path=ppt/drawings/_rels/vmlDrawing1.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158C5BC-9A70-462C-B28D-9600239EAC64}" type="datetimeFigureOut">
              <a:rPr lang="en-US" smtClean="0"/>
              <a:pPr/>
              <a:t>9/24/2021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xmlns=""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9/24/2021</a:t>
            </a:fld>
            <a:endParaRPr lang="en-US" dirty="0"/>
          </a:p>
        </p:txBody>
      </p:sp>
      <p:sp>
        <p:nvSpPr>
          <p:cNvPr id="4" name="Slide Image Placeholder 3"/>
          <p:cNvSpPr>
            <a:spLocks noGrp="1" noRot="1" noChangeAspect="1"/>
          </p:cNvSpPr>
          <p:nvPr>
            <p:ph type="sldImg" idx="2"/>
          </p:nvPr>
        </p:nvSpPr>
        <p:spPr>
          <a:xfrm>
            <a:off x="600075" y="696913"/>
            <a:ext cx="581025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xmlns="" val="2414637987"/>
      </p:ext>
    </p:extLst>
  </p:cSld>
  <p:clrMap bg1="lt1" tx1="dk1" bg2="lt2" tx2="dk2" accent1="accent1" accent2="accent2" accent3="accent3" accent4="accent4" accent5="accent5" accent6="accent6" hlink="hlink" folHlink="folHlink"/>
  <p:notesStyle>
    <a:lvl1pPr marL="0" algn="l" defTabSz="2507527" rtl="0" eaLnBrk="1" latinLnBrk="0" hangingPunct="1">
      <a:defRPr sz="3313" kern="1200">
        <a:solidFill>
          <a:schemeClr val="tx1"/>
        </a:solidFill>
        <a:latin typeface="+mn-lt"/>
        <a:ea typeface="+mn-ea"/>
        <a:cs typeface="+mn-cs"/>
      </a:defRPr>
    </a:lvl1pPr>
    <a:lvl2pPr marL="1253764" algn="l" defTabSz="2507527" rtl="0" eaLnBrk="1" latinLnBrk="0" hangingPunct="1">
      <a:defRPr sz="3313" kern="1200">
        <a:solidFill>
          <a:schemeClr val="tx1"/>
        </a:solidFill>
        <a:latin typeface="+mn-lt"/>
        <a:ea typeface="+mn-ea"/>
        <a:cs typeface="+mn-cs"/>
      </a:defRPr>
    </a:lvl2pPr>
    <a:lvl3pPr marL="2507527" algn="l" defTabSz="2507527" rtl="0" eaLnBrk="1" latinLnBrk="0" hangingPunct="1">
      <a:defRPr sz="3313" kern="1200">
        <a:solidFill>
          <a:schemeClr val="tx1"/>
        </a:solidFill>
        <a:latin typeface="+mn-lt"/>
        <a:ea typeface="+mn-ea"/>
        <a:cs typeface="+mn-cs"/>
      </a:defRPr>
    </a:lvl3pPr>
    <a:lvl4pPr marL="3761290" algn="l" defTabSz="2507527" rtl="0" eaLnBrk="1" latinLnBrk="0" hangingPunct="1">
      <a:defRPr sz="3313" kern="1200">
        <a:solidFill>
          <a:schemeClr val="tx1"/>
        </a:solidFill>
        <a:latin typeface="+mn-lt"/>
        <a:ea typeface="+mn-ea"/>
        <a:cs typeface="+mn-cs"/>
      </a:defRPr>
    </a:lvl4pPr>
    <a:lvl5pPr marL="5015053" algn="l" defTabSz="2507527" rtl="0" eaLnBrk="1" latinLnBrk="0" hangingPunct="1">
      <a:defRPr sz="3313" kern="1200">
        <a:solidFill>
          <a:schemeClr val="tx1"/>
        </a:solidFill>
        <a:latin typeface="+mn-lt"/>
        <a:ea typeface="+mn-ea"/>
        <a:cs typeface="+mn-cs"/>
      </a:defRPr>
    </a:lvl5pPr>
    <a:lvl6pPr marL="6268818" algn="l" defTabSz="2507527" rtl="0" eaLnBrk="1" latinLnBrk="0" hangingPunct="1">
      <a:defRPr sz="3313" kern="1200">
        <a:solidFill>
          <a:schemeClr val="tx1"/>
        </a:solidFill>
        <a:latin typeface="+mn-lt"/>
        <a:ea typeface="+mn-ea"/>
        <a:cs typeface="+mn-cs"/>
      </a:defRPr>
    </a:lvl6pPr>
    <a:lvl7pPr marL="7522581" algn="l" defTabSz="2507527" rtl="0" eaLnBrk="1" latinLnBrk="0" hangingPunct="1">
      <a:defRPr sz="3313" kern="1200">
        <a:solidFill>
          <a:schemeClr val="tx1"/>
        </a:solidFill>
        <a:latin typeface="+mn-lt"/>
        <a:ea typeface="+mn-ea"/>
        <a:cs typeface="+mn-cs"/>
      </a:defRPr>
    </a:lvl7pPr>
    <a:lvl8pPr marL="8776344" algn="l" defTabSz="2507527" rtl="0" eaLnBrk="1" latinLnBrk="0" hangingPunct="1">
      <a:defRPr sz="3313" kern="1200">
        <a:solidFill>
          <a:schemeClr val="tx1"/>
        </a:solidFill>
        <a:latin typeface="+mn-lt"/>
        <a:ea typeface="+mn-ea"/>
        <a:cs typeface="+mn-cs"/>
      </a:defRPr>
    </a:lvl8pPr>
    <a:lvl9pPr marL="10030108" algn="l" defTabSz="2507527" rtl="0" eaLnBrk="1" latinLnBrk="0" hangingPunct="1">
      <a:defRPr sz="331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xmlns="" id="{D79700E9-D1A1-D24E-B8AB-5C3038A93C58}"/>
              </a:ext>
            </a:extLst>
          </p:cNvPr>
          <p:cNvSpPr>
            <a:spLocks noGrp="1"/>
          </p:cNvSpPr>
          <p:nvPr>
            <p:ph type="body" sz="quarter" idx="12" hasCustomPrompt="1"/>
          </p:nvPr>
        </p:nvSpPr>
        <p:spPr>
          <a:xfrm>
            <a:off x="3181350" y="89645"/>
            <a:ext cx="21069300" cy="769441"/>
          </a:xfrm>
          <a:prstGeom prst="rect">
            <a:avLst/>
          </a:prstGeom>
        </p:spPr>
        <p:txBody>
          <a:bodyPr wrap="square">
            <a:spAutoFit/>
          </a:bodyPr>
          <a:lstStyle>
            <a:lvl1pPr marL="0" indent="0" algn="ctr">
              <a:buNone/>
              <a:defRPr sz="4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xmlns="" id="{58904895-11AB-0440-8A8C-4CFD6D7BE734}"/>
              </a:ext>
            </a:extLst>
          </p:cNvPr>
          <p:cNvSpPr>
            <a:spLocks noGrp="1"/>
          </p:cNvSpPr>
          <p:nvPr>
            <p:ph type="body" sz="quarter" idx="11" hasCustomPrompt="1"/>
          </p:nvPr>
        </p:nvSpPr>
        <p:spPr>
          <a:xfrm>
            <a:off x="3181350" y="1003110"/>
            <a:ext cx="21069300" cy="584775"/>
          </a:xfrm>
          <a:prstGeom prst="rect">
            <a:avLst/>
          </a:prstGeom>
        </p:spPr>
        <p:txBody>
          <a:bodyPr wrap="square">
            <a:spAutoFit/>
          </a:bodyPr>
          <a:lstStyle>
            <a:lvl1pPr marL="0" indent="0" algn="ctr">
              <a:buNone/>
              <a:defRPr sz="3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xmlns="" id="{DD0B8EC2-EFED-E542-8B90-121FC70C6D1B}"/>
              </a:ext>
            </a:extLst>
          </p:cNvPr>
          <p:cNvSpPr>
            <a:spLocks noGrp="1"/>
          </p:cNvSpPr>
          <p:nvPr>
            <p:ph type="body" sz="quarter" idx="10" hasCustomPrompt="1"/>
          </p:nvPr>
        </p:nvSpPr>
        <p:spPr>
          <a:xfrm>
            <a:off x="3181350" y="1729215"/>
            <a:ext cx="21069300" cy="523220"/>
          </a:xfrm>
          <a:prstGeom prst="rect">
            <a:avLst/>
          </a:prstGeom>
        </p:spPr>
        <p:txBody>
          <a:bodyPr wrap="square">
            <a:spAutoFit/>
          </a:bodyPr>
          <a:lstStyle>
            <a:lvl1pPr marL="0" indent="0" algn="ctr">
              <a:buNone/>
              <a:defRPr sz="2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xmlns="" id="{C32961E2-B15D-A84D-92EB-EF8236AD2820}"/>
              </a:ext>
            </a:extLst>
          </p:cNvPr>
          <p:cNvSpPr>
            <a:spLocks noGrp="1"/>
          </p:cNvSpPr>
          <p:nvPr>
            <p:ph type="body" sz="quarter" idx="15" hasCustomPrompt="1"/>
          </p:nvPr>
        </p:nvSpPr>
        <p:spPr>
          <a:xfrm>
            <a:off x="232932" y="2899799"/>
            <a:ext cx="6523012"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INTRODUCTION or ABSTRACT</a:t>
            </a:r>
          </a:p>
        </p:txBody>
      </p:sp>
      <p:sp>
        <p:nvSpPr>
          <p:cNvPr id="6" name="Text Placeholder 13">
            <a:extLst>
              <a:ext uri="{FF2B5EF4-FFF2-40B4-BE49-F238E27FC236}">
                <a16:creationId xmlns:a16="http://schemas.microsoft.com/office/drawing/2014/main" xmlns="" id="{84F5C0D6-0DBC-7C44-BBF0-56CA07F716E1}"/>
              </a:ext>
            </a:extLst>
          </p:cNvPr>
          <p:cNvSpPr>
            <a:spLocks noGrp="1"/>
          </p:cNvSpPr>
          <p:nvPr>
            <p:ph type="body" sz="quarter" idx="16" hasCustomPrompt="1"/>
          </p:nvPr>
        </p:nvSpPr>
        <p:spPr>
          <a:xfrm>
            <a:off x="257735" y="3338380"/>
            <a:ext cx="6524065"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xmlns="" id="{B579CA1E-0B2D-1B47-9800-2EB97B6AC971}"/>
              </a:ext>
            </a:extLst>
          </p:cNvPr>
          <p:cNvSpPr>
            <a:spLocks noGrp="1"/>
          </p:cNvSpPr>
          <p:nvPr>
            <p:ph type="body" sz="quarter" idx="17" hasCustomPrompt="1"/>
          </p:nvPr>
        </p:nvSpPr>
        <p:spPr>
          <a:xfrm>
            <a:off x="231881" y="10031299"/>
            <a:ext cx="6524064"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xmlns="" id="{0FB70E52-71DF-9149-B846-FEA6967E5CE0}"/>
              </a:ext>
            </a:extLst>
          </p:cNvPr>
          <p:cNvSpPr>
            <a:spLocks noGrp="1"/>
          </p:cNvSpPr>
          <p:nvPr>
            <p:ph type="body" sz="quarter" idx="23" hasCustomPrompt="1"/>
          </p:nvPr>
        </p:nvSpPr>
        <p:spPr>
          <a:xfrm>
            <a:off x="231881" y="10431409"/>
            <a:ext cx="6549919"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xmlns="" id="{8F5266F6-023E-074B-9345-95597B85ABC9}"/>
              </a:ext>
            </a:extLst>
          </p:cNvPr>
          <p:cNvSpPr>
            <a:spLocks noGrp="1"/>
          </p:cNvSpPr>
          <p:nvPr>
            <p:ph type="body" sz="quarter" idx="18" hasCustomPrompt="1"/>
          </p:nvPr>
        </p:nvSpPr>
        <p:spPr>
          <a:xfrm>
            <a:off x="7034595" y="2912963"/>
            <a:ext cx="6558294"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MATERIALS &amp; METHODS</a:t>
            </a:r>
          </a:p>
        </p:txBody>
      </p:sp>
      <p:sp>
        <p:nvSpPr>
          <p:cNvPr id="10" name="Text Placeholder 13">
            <a:extLst>
              <a:ext uri="{FF2B5EF4-FFF2-40B4-BE49-F238E27FC236}">
                <a16:creationId xmlns:a16="http://schemas.microsoft.com/office/drawing/2014/main" xmlns="" id="{3DF1CD88-5076-AA43-A491-4E07B7150553}"/>
              </a:ext>
            </a:extLst>
          </p:cNvPr>
          <p:cNvSpPr>
            <a:spLocks noGrp="1"/>
          </p:cNvSpPr>
          <p:nvPr>
            <p:ph type="body" sz="quarter" idx="24" hasCustomPrompt="1"/>
          </p:nvPr>
        </p:nvSpPr>
        <p:spPr>
          <a:xfrm>
            <a:off x="7044171" y="3342719"/>
            <a:ext cx="6548717"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xmlns="" id="{0D76EC8F-4F03-A846-9FC5-7A2FF39325A1}"/>
              </a:ext>
            </a:extLst>
          </p:cNvPr>
          <p:cNvSpPr>
            <a:spLocks noGrp="1"/>
          </p:cNvSpPr>
          <p:nvPr>
            <p:ph type="body" sz="quarter" idx="19" hasCustomPrompt="1"/>
          </p:nvPr>
        </p:nvSpPr>
        <p:spPr>
          <a:xfrm>
            <a:off x="13838962" y="2912963"/>
            <a:ext cx="6524065"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RESULTS</a:t>
            </a:r>
          </a:p>
        </p:txBody>
      </p:sp>
      <p:sp>
        <p:nvSpPr>
          <p:cNvPr id="13" name="Text Placeholder 13">
            <a:extLst>
              <a:ext uri="{FF2B5EF4-FFF2-40B4-BE49-F238E27FC236}">
                <a16:creationId xmlns:a16="http://schemas.microsoft.com/office/drawing/2014/main" xmlns="" id="{F0F782CC-FD57-D84B-B9C0-D63834C9E3A3}"/>
              </a:ext>
            </a:extLst>
          </p:cNvPr>
          <p:cNvSpPr>
            <a:spLocks noGrp="1"/>
          </p:cNvSpPr>
          <p:nvPr>
            <p:ph type="body" sz="quarter" idx="25" hasCustomPrompt="1"/>
          </p:nvPr>
        </p:nvSpPr>
        <p:spPr>
          <a:xfrm>
            <a:off x="13855258" y="3342107"/>
            <a:ext cx="6548717"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xmlns="" id="{EE2D0987-30BC-324D-8B01-689B2DDE0053}"/>
              </a:ext>
            </a:extLst>
          </p:cNvPr>
          <p:cNvSpPr>
            <a:spLocks noGrp="1"/>
          </p:cNvSpPr>
          <p:nvPr>
            <p:ph type="body" sz="quarter" idx="20" hasCustomPrompt="1"/>
          </p:nvPr>
        </p:nvSpPr>
        <p:spPr>
          <a:xfrm>
            <a:off x="20632117" y="2899799"/>
            <a:ext cx="6523912"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CONCLUSIONS</a:t>
            </a:r>
          </a:p>
        </p:txBody>
      </p:sp>
      <p:sp>
        <p:nvSpPr>
          <p:cNvPr id="15" name="Text Placeholder 13">
            <a:extLst>
              <a:ext uri="{FF2B5EF4-FFF2-40B4-BE49-F238E27FC236}">
                <a16:creationId xmlns:a16="http://schemas.microsoft.com/office/drawing/2014/main" xmlns="" id="{CE6A7923-B02D-6641-BA13-107AF543E898}"/>
              </a:ext>
            </a:extLst>
          </p:cNvPr>
          <p:cNvSpPr>
            <a:spLocks noGrp="1"/>
          </p:cNvSpPr>
          <p:nvPr>
            <p:ph type="body" sz="quarter" idx="26" hasCustomPrompt="1"/>
          </p:nvPr>
        </p:nvSpPr>
        <p:spPr>
          <a:xfrm>
            <a:off x="20656922" y="3338379"/>
            <a:ext cx="6524065"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a:extLst>
              <a:ext uri="{FF2B5EF4-FFF2-40B4-BE49-F238E27FC236}">
                <a16:creationId xmlns:a16="http://schemas.microsoft.com/office/drawing/2014/main" xmlns="" id="{11DD55CE-302F-C44C-867D-693A1C523032}"/>
              </a:ext>
            </a:extLst>
          </p:cNvPr>
          <p:cNvSpPr>
            <a:spLocks noGrp="1"/>
          </p:cNvSpPr>
          <p:nvPr>
            <p:ph type="body" sz="quarter" idx="21" hasCustomPrompt="1"/>
          </p:nvPr>
        </p:nvSpPr>
        <p:spPr>
          <a:xfrm>
            <a:off x="20657076" y="10715425"/>
            <a:ext cx="6499105"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REFERENCES</a:t>
            </a:r>
          </a:p>
        </p:txBody>
      </p:sp>
      <p:sp>
        <p:nvSpPr>
          <p:cNvPr id="19" name="Text Placeholder 13">
            <a:extLst>
              <a:ext uri="{FF2B5EF4-FFF2-40B4-BE49-F238E27FC236}">
                <a16:creationId xmlns:a16="http://schemas.microsoft.com/office/drawing/2014/main" xmlns="" id="{29E10D60-C2C8-1A41-8AEC-ED9557B15899}"/>
              </a:ext>
            </a:extLst>
          </p:cNvPr>
          <p:cNvSpPr>
            <a:spLocks noGrp="1"/>
          </p:cNvSpPr>
          <p:nvPr>
            <p:ph type="body" sz="quarter" idx="27" hasCustomPrompt="1"/>
          </p:nvPr>
        </p:nvSpPr>
        <p:spPr>
          <a:xfrm>
            <a:off x="20657076" y="11136077"/>
            <a:ext cx="6499105"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a:extLst>
              <a:ext uri="{FF2B5EF4-FFF2-40B4-BE49-F238E27FC236}">
                <a16:creationId xmlns:a16="http://schemas.microsoft.com/office/drawing/2014/main" xmlns="" id="{3DEEABC9-48DF-8C4B-B4B1-B380C2549344}"/>
              </a:ext>
            </a:extLst>
          </p:cNvPr>
          <p:cNvSpPr>
            <a:spLocks noGrp="1"/>
          </p:cNvSpPr>
          <p:nvPr>
            <p:ph type="body" sz="quarter" idx="22" hasCustomPrompt="1"/>
          </p:nvPr>
        </p:nvSpPr>
        <p:spPr>
          <a:xfrm>
            <a:off x="20657076" y="13689853"/>
            <a:ext cx="6499105" cy="369332"/>
          </a:xfrm>
          <a:prstGeom prst="rect">
            <a:avLst/>
          </a:prstGeom>
        </p:spPr>
        <p:txBody>
          <a:bodyPr wrap="square">
            <a:spAutoFit/>
          </a:bodyPr>
          <a:lstStyle>
            <a:lvl1pPr marL="0" indent="0" algn="ctr">
              <a:buNone/>
              <a:defRPr lang="en-US" sz="18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dirty="0">
                <a:effectLst/>
                <a:latin typeface="Calibri" panose="020F0502020204030204" pitchFamily="34" charset="0"/>
              </a:rPr>
              <a:t>(click to edit)  ACKNOWLEDGEMENTS or  CONTACT</a:t>
            </a:r>
          </a:p>
        </p:txBody>
      </p:sp>
      <p:sp>
        <p:nvSpPr>
          <p:cNvPr id="21" name="Text Placeholder 13">
            <a:extLst>
              <a:ext uri="{FF2B5EF4-FFF2-40B4-BE49-F238E27FC236}">
                <a16:creationId xmlns:a16="http://schemas.microsoft.com/office/drawing/2014/main" xmlns="" id="{A1288862-FD64-B14C-B46C-AF518E6B52C7}"/>
              </a:ext>
            </a:extLst>
          </p:cNvPr>
          <p:cNvSpPr>
            <a:spLocks noGrp="1"/>
          </p:cNvSpPr>
          <p:nvPr>
            <p:ph type="body" sz="quarter" idx="28" hasCustomPrompt="1"/>
          </p:nvPr>
        </p:nvSpPr>
        <p:spPr>
          <a:xfrm>
            <a:off x="20681882" y="14089963"/>
            <a:ext cx="6474299" cy="1828193"/>
          </a:xfrm>
          <a:prstGeom prst="rect">
            <a:avLst/>
          </a:prstGeom>
        </p:spPr>
        <p:txBody>
          <a:bodyPr wrap="square" lIns="365760" tIns="365760" rIns="365760" bIns="365760">
            <a:spAutoFit/>
          </a:bodyPr>
          <a:lstStyle>
            <a:lvl1pPr marL="0" indent="0">
              <a:buNone/>
              <a:tabLst/>
              <a:defRPr lang="en-US" sz="1800" dirty="0"/>
            </a:lvl1pPr>
            <a:lvl2pPr marL="461963" indent="-231775">
              <a:tabLst/>
              <a:defRPr lang="en-US" sz="1400" dirty="0"/>
            </a:lvl2pPr>
            <a:lvl3pPr marL="461963" indent="-231775">
              <a:tabLst/>
              <a:defRPr lang="en-US" sz="1100" dirty="0"/>
            </a:lvl3pPr>
            <a:lvl4pPr marL="461963" indent="-231775">
              <a:tabLst/>
              <a:defRPr lang="en-US" sz="900" dirty="0"/>
            </a:lvl4pPr>
            <a:lvl5pPr marL="461963" indent="-231775">
              <a:tabLst/>
              <a:defRPr lang="en-US" sz="90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xmlns="">
        <p15:guide id="1" orient="horz" pos="1680" userDrawn="1">
          <p15:clr>
            <a:srgbClr val="FBAE40"/>
          </p15:clr>
        </p15:guide>
        <p15:guide id="2" pos="144" userDrawn="1">
          <p15:clr>
            <a:srgbClr val="FBAE40"/>
          </p15:clr>
        </p15:guide>
        <p15:guide id="3" orient="horz" pos="10104" userDrawn="1">
          <p15:clr>
            <a:srgbClr val="FBAE40"/>
          </p15:clr>
        </p15:guide>
        <p15:guide id="4" pos="4272" userDrawn="1">
          <p15:clr>
            <a:srgbClr val="FBAE40"/>
          </p15:clr>
        </p15:guide>
        <p15:guide id="5" pos="4440" userDrawn="1">
          <p15:clr>
            <a:srgbClr val="FBAE40"/>
          </p15:clr>
        </p15:guide>
        <p15:guide id="6" pos="8568" userDrawn="1">
          <p15:clr>
            <a:srgbClr val="FBAE40"/>
          </p15:clr>
        </p15:guide>
        <p15:guide id="7" pos="8712" userDrawn="1">
          <p15:clr>
            <a:srgbClr val="FBAE40"/>
          </p15:clr>
        </p15:guide>
        <p15:guide id="8" pos="12840" userDrawn="1">
          <p15:clr>
            <a:srgbClr val="FBAE40"/>
          </p15:clr>
        </p15:guide>
        <p15:guide id="9" pos="13008" userDrawn="1">
          <p15:clr>
            <a:srgbClr val="FBAE40"/>
          </p15:clr>
        </p15:guide>
        <p15:guide id="10" pos="171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8158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xmlns="" id="{B82F2237-BAB6-704C-82F3-FA64CC22DF29}"/>
              </a:ext>
            </a:extLst>
          </p:cNvPr>
          <p:cNvSpPr>
            <a:spLocks noChangeArrowheads="1"/>
          </p:cNvSpPr>
          <p:nvPr userDrawn="1"/>
        </p:nvSpPr>
        <p:spPr bwMode="auto">
          <a:xfrm>
            <a:off x="0" y="0"/>
            <a:ext cx="27432000" cy="2400300"/>
          </a:xfrm>
          <a:prstGeom prst="rect">
            <a:avLst/>
          </a:prstGeom>
          <a:solidFill>
            <a:schemeClr val="accent1"/>
          </a:solidFill>
          <a:ln w="9525">
            <a:noFill/>
            <a:miter lim="800000"/>
            <a:headEnd/>
            <a:tailEnd/>
          </a:ln>
          <a:effectLst/>
        </p:spPr>
        <p:txBody>
          <a:bodyPr wrap="none" lIns="35559" tIns="17779" rIns="35559" bIns="17779" anchor="ctr"/>
          <a:lstStyle/>
          <a:p>
            <a:pPr>
              <a:defRPr/>
            </a:pPr>
            <a:endParaRPr lang="en-US" sz="1911" dirty="0"/>
          </a:p>
        </p:txBody>
      </p:sp>
      <p:sp>
        <p:nvSpPr>
          <p:cNvPr id="12" name="Text Box 14">
            <a:extLst>
              <a:ext uri="{FF2B5EF4-FFF2-40B4-BE49-F238E27FC236}">
                <a16:creationId xmlns:a16="http://schemas.microsoft.com/office/drawing/2014/main" xmlns="" id="{4FAAEDB7-9BBE-8D43-950B-E1D906765494}"/>
              </a:ext>
            </a:extLst>
          </p:cNvPr>
          <p:cNvSpPr txBox="1">
            <a:spLocks noChangeArrowheads="1"/>
          </p:cNvSpPr>
          <p:nvPr userDrawn="1"/>
        </p:nvSpPr>
        <p:spPr bwMode="auto">
          <a:xfrm>
            <a:off x="451180" y="16138815"/>
            <a:ext cx="1309688" cy="156443"/>
          </a:xfrm>
          <a:prstGeom prst="rect">
            <a:avLst/>
          </a:prstGeom>
          <a:noFill/>
          <a:ln w="9525">
            <a:noFill/>
            <a:miter lim="800000"/>
            <a:headEnd/>
            <a:tailEnd/>
          </a:ln>
          <a:effectLst/>
        </p:spPr>
        <p:txBody>
          <a:bodyPr wrap="square" lIns="35492" tIns="17743" rIns="35492" bIns="17743">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500"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xmlns="" id="{D485C5EC-23A0-7D40-81CB-4F3ADD296005}"/>
              </a:ext>
            </a:extLst>
          </p:cNvPr>
          <p:cNvSpPr/>
          <p:nvPr userDrawn="1"/>
        </p:nvSpPr>
        <p:spPr>
          <a:xfrm>
            <a:off x="244927" y="2682735"/>
            <a:ext cx="6554290"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cxnSp>
        <p:nvCxnSpPr>
          <p:cNvPr id="34" name="Straight Connector 33">
            <a:extLst>
              <a:ext uri="{FF2B5EF4-FFF2-40B4-BE49-F238E27FC236}">
                <a16:creationId xmlns:a16="http://schemas.microsoft.com/office/drawing/2014/main" xmlns="" id="{457BE808-A53B-994E-80E2-9E761219D543}"/>
              </a:ext>
            </a:extLst>
          </p:cNvPr>
          <p:cNvCxnSpPr>
            <a:cxnSpLocks/>
          </p:cNvCxnSpPr>
          <p:nvPr userDrawn="1"/>
        </p:nvCxnSpPr>
        <p:spPr>
          <a:xfrm>
            <a:off x="0" y="2407349"/>
            <a:ext cx="2743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xmlns="" id="{12682DA0-9CCF-EF4B-8677-380B0751B423}"/>
              </a:ext>
            </a:extLst>
          </p:cNvPr>
          <p:cNvSpPr/>
          <p:nvPr userDrawn="1"/>
        </p:nvSpPr>
        <p:spPr>
          <a:xfrm>
            <a:off x="7040880" y="2687927"/>
            <a:ext cx="6554289" cy="13363143"/>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7" name="Rounded Rectangle 16">
            <a:extLst>
              <a:ext uri="{FF2B5EF4-FFF2-40B4-BE49-F238E27FC236}">
                <a16:creationId xmlns:a16="http://schemas.microsoft.com/office/drawing/2014/main" xmlns="" id="{D0ACBDFA-3EF8-044B-8D44-7BAE9EFDAB71}"/>
              </a:ext>
            </a:extLst>
          </p:cNvPr>
          <p:cNvSpPr/>
          <p:nvPr userDrawn="1"/>
        </p:nvSpPr>
        <p:spPr>
          <a:xfrm>
            <a:off x="13836831" y="2687927"/>
            <a:ext cx="6554289" cy="13363142"/>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8" name="Rounded Rectangle 17">
            <a:extLst>
              <a:ext uri="{FF2B5EF4-FFF2-40B4-BE49-F238E27FC236}">
                <a16:creationId xmlns:a16="http://schemas.microsoft.com/office/drawing/2014/main" xmlns="" id="{61B1F6FD-800A-7D49-B26F-452110B9E7F4}"/>
              </a:ext>
            </a:extLst>
          </p:cNvPr>
          <p:cNvSpPr/>
          <p:nvPr userDrawn="1"/>
        </p:nvSpPr>
        <p:spPr>
          <a:xfrm>
            <a:off x="20632783" y="2687927"/>
            <a:ext cx="6554289" cy="13363139"/>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graphicFrame>
        <p:nvGraphicFramePr>
          <p:cNvPr id="15" name="Table 14">
            <a:extLst>
              <a:ext uri="{FF2B5EF4-FFF2-40B4-BE49-F238E27FC236}">
                <a16:creationId xmlns:a16="http://schemas.microsoft.com/office/drawing/2014/main" xmlns="" id="{AD3A2DA8-CE6B-B84E-BDB1-CE4EE7EA2489}"/>
              </a:ext>
            </a:extLst>
          </p:cNvPr>
          <p:cNvGraphicFramePr>
            <a:graphicFrameLocks noGrp="1"/>
          </p:cNvGraphicFramePr>
          <p:nvPr userDrawn="1">
            <p:extLst>
              <p:ext uri="{D42A27DB-BD31-4B8C-83A1-F6EECF244321}">
                <p14:modId xmlns:p14="http://schemas.microsoft.com/office/powerpoint/2010/main" xmlns="" val="2994716418"/>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xmlns="" val="20000"/>
                    </a:ext>
                  </a:extLst>
                </a:gridCol>
                <a:gridCol w="3484280">
                  <a:extLst>
                    <a:ext uri="{9D8B030D-6E8A-4147-A177-3AD203B41FA5}">
                      <a16:colId xmlns:a16="http://schemas.microsoft.com/office/drawing/2014/main" xmlns=""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r>
                        <a:rPr lang="en-US" sz="1100" dirty="0">
                          <a:solidFill>
                            <a:schemeClr val="bg1"/>
                          </a:solidFill>
                          <a:latin typeface="Arial" panose="020B0604020202020204" pitchFamily="34" charset="0"/>
                          <a:cs typeface="Arial" panose="020B0604020202020204" pitchFamily="34" charset="0"/>
                        </a:rPr>
                        <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r>
                        <a:rPr lang="en-US" sz="1100" b="0" baseline="0" dirty="0">
                          <a:solidFill>
                            <a:srgbClr val="FFC000"/>
                          </a:solidFill>
                          <a:latin typeface="Arial" panose="020B0604020202020204" pitchFamily="34" charset="0"/>
                          <a:cs typeface="Arial" panose="020B0604020202020204" pitchFamily="34" charset="0"/>
                        </a:rPr>
                        <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r>
                        <a:rPr lang="en-US" sz="1100" b="0" baseline="0" dirty="0">
                          <a:solidFill>
                            <a:srgbClr val="FFC000"/>
                          </a:solidFill>
                          <a:latin typeface="Arial" panose="020B0604020202020204" pitchFamily="34" charset="0"/>
                          <a:cs typeface="Arial" panose="020B0604020202020204" pitchFamily="34" charset="0"/>
                        </a:rPr>
                        <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xmlns=""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r>
                        <a:rPr lang="en-US" sz="1100" b="0" baseline="0" dirty="0">
                          <a:solidFill>
                            <a:srgbClr val="FFC000"/>
                          </a:solidFill>
                          <a:latin typeface="Arial" panose="020B0604020202020204" pitchFamily="34" charset="0"/>
                          <a:cs typeface="Arial" panose="020B0604020202020204" pitchFamily="34" charset="0"/>
                        </a:rPr>
                        <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100" b="0" baseline="0" dirty="0">
                          <a:solidFill>
                            <a:schemeClr val="bg1"/>
                          </a:solidFill>
                          <a:latin typeface="Arial" panose="020B0604020202020204" pitchFamily="34" charset="0"/>
                          <a:cs typeface="Arial" panose="020B0604020202020204" pitchFamily="34" charset="0"/>
                        </a:rPr>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14" name="Table 13">
            <a:extLst>
              <a:ext uri="{FF2B5EF4-FFF2-40B4-BE49-F238E27FC236}">
                <a16:creationId xmlns:a16="http://schemas.microsoft.com/office/drawing/2014/main" xmlns="" id="{43A0C1BB-7866-2340-9A79-B800A83FBD70}"/>
              </a:ext>
            </a:extLst>
          </p:cNvPr>
          <p:cNvGraphicFramePr>
            <a:graphicFrameLocks noGrp="1"/>
          </p:cNvGraphicFramePr>
          <p:nvPr userDrawn="1">
            <p:extLst>
              <p:ext uri="{D42A27DB-BD31-4B8C-83A1-F6EECF244321}">
                <p14:modId xmlns:p14="http://schemas.microsoft.com/office/powerpoint/2010/main" xmlns="" val="2611889698"/>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xmlns="" val="20000"/>
                    </a:ext>
                  </a:extLst>
                </a:gridCol>
                <a:gridCol w="3043260">
                  <a:extLst>
                    <a:ext uri="{9D8B030D-6E8A-4147-A177-3AD203B41FA5}">
                      <a16:colId xmlns:a16="http://schemas.microsoft.com/office/drawing/2014/main" xmlns=""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xmlns=""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xmlns=""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xmlns=""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xmlns=""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
                      </a: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xmlns=""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xmlns="" val="0"/>
                          </a:ext>
                        </a:extLst>
                      </a:blip>
                      <a:srcRect/>
                      <a:stretch>
                        <a:fillRect/>
                      </a:stretch>
                    </a:blipFill>
                  </a:tcPr>
                </a:tc>
                <a:tc hMerge="1">
                  <a:txBody>
                    <a:bodyPr/>
                    <a:lstStyle/>
                    <a:p>
                      <a:endParaRPr lang="en-US"/>
                    </a:p>
                  </a:txBody>
                  <a:tcPr/>
                </a:tc>
                <a:extLst>
                  <a:ext uri="{0D108BD9-81ED-4DB2-BD59-A6C34878D82A}">
                    <a16:rowId xmlns:a16="http://schemas.microsoft.com/office/drawing/2014/main" xmlns=""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r>
                        <a:rPr lang="en-US" sz="1100" dirty="0">
                          <a:solidFill>
                            <a:schemeClr val="bg1">
                              <a:lumMod val="85000"/>
                            </a:schemeClr>
                          </a:solidFill>
                          <a:latin typeface="Arial"/>
                          <a:cs typeface="Arial"/>
                        </a:rPr>
                        <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1706843" rtl="0" eaLnBrk="1" latinLnBrk="0" hangingPunct="1">
        <a:spcBef>
          <a:spcPct val="0"/>
        </a:spcBef>
        <a:buNone/>
        <a:defRPr sz="3423" kern="1200">
          <a:solidFill>
            <a:schemeClr val="bg1"/>
          </a:solidFill>
          <a:latin typeface="Trebuchet MS" pitchFamily="34" charset="0"/>
          <a:ea typeface="+mj-ea"/>
          <a:cs typeface="+mj-cs"/>
        </a:defRPr>
      </a:lvl1pPr>
    </p:titleStyle>
    <p:bodyStyle>
      <a:lvl1pPr marL="296342" indent="-296342" algn="l" defTabSz="1706843" rtl="0" eaLnBrk="1" latinLnBrk="0" hangingPunct="1">
        <a:spcBef>
          <a:spcPct val="20000"/>
        </a:spcBef>
        <a:buFont typeface="Arial" pitchFamily="34" charset="0"/>
        <a:buChar char="•"/>
        <a:tabLst/>
        <a:defRPr sz="1867" kern="1200">
          <a:solidFill>
            <a:schemeClr val="tx1"/>
          </a:solidFill>
          <a:latin typeface="+mn-lt"/>
          <a:ea typeface="+mn-ea"/>
          <a:cs typeface="+mn-cs"/>
        </a:defRPr>
      </a:lvl1pPr>
      <a:lvl2pPr marL="296342" indent="-296342" algn="l" defTabSz="1706843" rtl="0" eaLnBrk="1" latinLnBrk="0" hangingPunct="1">
        <a:spcBef>
          <a:spcPct val="20000"/>
        </a:spcBef>
        <a:buFont typeface="Arial" pitchFamily="34" charset="0"/>
        <a:buChar char="–"/>
        <a:tabLst/>
        <a:defRPr sz="1556" kern="1200">
          <a:solidFill>
            <a:schemeClr val="tx1"/>
          </a:solidFill>
          <a:latin typeface="+mn-lt"/>
          <a:ea typeface="+mn-ea"/>
          <a:cs typeface="+mn-cs"/>
        </a:defRPr>
      </a:lvl2pPr>
      <a:lvl3pPr marL="296342" indent="-296342" algn="l" defTabSz="1706843" rtl="0" eaLnBrk="1" latinLnBrk="0" hangingPunct="1">
        <a:spcBef>
          <a:spcPct val="20000"/>
        </a:spcBef>
        <a:buFont typeface="Arial" pitchFamily="34" charset="0"/>
        <a:buChar char="•"/>
        <a:tabLst/>
        <a:defRPr sz="1245" kern="1200">
          <a:solidFill>
            <a:schemeClr val="tx1"/>
          </a:solidFill>
          <a:latin typeface="+mn-lt"/>
          <a:ea typeface="+mn-ea"/>
          <a:cs typeface="+mn-cs"/>
        </a:defRPr>
      </a:lvl3pPr>
      <a:lvl4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4pPr>
      <a:lvl5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5pPr>
      <a:lvl6pPr marL="4693820"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6pPr>
      <a:lvl7pPr marL="5547241"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7pPr>
      <a:lvl8pPr marL="6400663"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8pPr>
      <a:lvl9pPr marL="7254085"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9pPr>
    </p:bodyStyle>
    <p:otherStyle>
      <a:defPPr>
        <a:defRPr lang="en-US"/>
      </a:defPPr>
      <a:lvl1pPr marL="0" algn="l" defTabSz="1706843" rtl="0" eaLnBrk="1" latinLnBrk="0" hangingPunct="1">
        <a:defRPr sz="3345" kern="1200">
          <a:solidFill>
            <a:schemeClr val="tx1"/>
          </a:solidFill>
          <a:latin typeface="+mn-lt"/>
          <a:ea typeface="+mn-ea"/>
          <a:cs typeface="+mn-cs"/>
        </a:defRPr>
      </a:lvl1pPr>
      <a:lvl2pPr marL="853423" algn="l" defTabSz="1706843" rtl="0" eaLnBrk="1" latinLnBrk="0" hangingPunct="1">
        <a:defRPr sz="3345" kern="1200">
          <a:solidFill>
            <a:schemeClr val="tx1"/>
          </a:solidFill>
          <a:latin typeface="+mn-lt"/>
          <a:ea typeface="+mn-ea"/>
          <a:cs typeface="+mn-cs"/>
        </a:defRPr>
      </a:lvl2pPr>
      <a:lvl3pPr marL="1706843" algn="l" defTabSz="1706843" rtl="0" eaLnBrk="1" latinLnBrk="0" hangingPunct="1">
        <a:defRPr sz="3345" kern="1200">
          <a:solidFill>
            <a:schemeClr val="tx1"/>
          </a:solidFill>
          <a:latin typeface="+mn-lt"/>
          <a:ea typeface="+mn-ea"/>
          <a:cs typeface="+mn-cs"/>
        </a:defRPr>
      </a:lvl3pPr>
      <a:lvl4pPr marL="2560266" algn="l" defTabSz="1706843" rtl="0" eaLnBrk="1" latinLnBrk="0" hangingPunct="1">
        <a:defRPr sz="3345" kern="1200">
          <a:solidFill>
            <a:schemeClr val="tx1"/>
          </a:solidFill>
          <a:latin typeface="+mn-lt"/>
          <a:ea typeface="+mn-ea"/>
          <a:cs typeface="+mn-cs"/>
        </a:defRPr>
      </a:lvl4pPr>
      <a:lvl5pPr marL="3413687" algn="l" defTabSz="1706843" rtl="0" eaLnBrk="1" latinLnBrk="0" hangingPunct="1">
        <a:defRPr sz="3345" kern="1200">
          <a:solidFill>
            <a:schemeClr val="tx1"/>
          </a:solidFill>
          <a:latin typeface="+mn-lt"/>
          <a:ea typeface="+mn-ea"/>
          <a:cs typeface="+mn-cs"/>
        </a:defRPr>
      </a:lvl5pPr>
      <a:lvl6pPr marL="4267109" algn="l" defTabSz="1706843" rtl="0" eaLnBrk="1" latinLnBrk="0" hangingPunct="1">
        <a:defRPr sz="3345" kern="1200">
          <a:solidFill>
            <a:schemeClr val="tx1"/>
          </a:solidFill>
          <a:latin typeface="+mn-lt"/>
          <a:ea typeface="+mn-ea"/>
          <a:cs typeface="+mn-cs"/>
        </a:defRPr>
      </a:lvl6pPr>
      <a:lvl7pPr marL="5120531" algn="l" defTabSz="1706843" rtl="0" eaLnBrk="1" latinLnBrk="0" hangingPunct="1">
        <a:defRPr sz="3345" kern="1200">
          <a:solidFill>
            <a:schemeClr val="tx1"/>
          </a:solidFill>
          <a:latin typeface="+mn-lt"/>
          <a:ea typeface="+mn-ea"/>
          <a:cs typeface="+mn-cs"/>
        </a:defRPr>
      </a:lvl7pPr>
      <a:lvl8pPr marL="5973952" algn="l" defTabSz="1706843" rtl="0" eaLnBrk="1" latinLnBrk="0" hangingPunct="1">
        <a:defRPr sz="3345" kern="1200">
          <a:solidFill>
            <a:schemeClr val="tx1"/>
          </a:solidFill>
          <a:latin typeface="+mn-lt"/>
          <a:ea typeface="+mn-ea"/>
          <a:cs typeface="+mn-cs"/>
        </a:defRPr>
      </a:lvl8pPr>
      <a:lvl9pPr marL="6827375" algn="l" defTabSz="1706843" rtl="0" eaLnBrk="1" latinLnBrk="0" hangingPunct="1">
        <a:defRPr sz="334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xmlns="" id="{B82F2237-BAB6-704C-82F3-FA64CC22DF29}"/>
              </a:ext>
            </a:extLst>
          </p:cNvPr>
          <p:cNvSpPr>
            <a:spLocks noChangeArrowheads="1"/>
          </p:cNvSpPr>
          <p:nvPr userDrawn="1"/>
        </p:nvSpPr>
        <p:spPr bwMode="auto">
          <a:xfrm>
            <a:off x="0" y="0"/>
            <a:ext cx="27432000" cy="2400300"/>
          </a:xfrm>
          <a:prstGeom prst="rect">
            <a:avLst/>
          </a:prstGeom>
          <a:solidFill>
            <a:schemeClr val="accent1"/>
          </a:solidFill>
          <a:ln w="9525">
            <a:noFill/>
            <a:miter lim="800000"/>
            <a:headEnd/>
            <a:tailEnd/>
          </a:ln>
          <a:effectLst/>
        </p:spPr>
        <p:txBody>
          <a:bodyPr wrap="none" lIns="35559" tIns="17779" rIns="35559" bIns="17779" anchor="ctr"/>
          <a:lstStyle/>
          <a:p>
            <a:pPr>
              <a:defRPr/>
            </a:pPr>
            <a:endParaRPr lang="en-US" sz="1911" dirty="0"/>
          </a:p>
        </p:txBody>
      </p:sp>
      <p:sp>
        <p:nvSpPr>
          <p:cNvPr id="13" name="Rounded Rectangle 12">
            <a:extLst>
              <a:ext uri="{FF2B5EF4-FFF2-40B4-BE49-F238E27FC236}">
                <a16:creationId xmlns:a16="http://schemas.microsoft.com/office/drawing/2014/main" xmlns="" id="{D485C5EC-23A0-7D40-81CB-4F3ADD296005}"/>
              </a:ext>
            </a:extLst>
          </p:cNvPr>
          <p:cNvSpPr/>
          <p:nvPr userDrawn="1"/>
        </p:nvSpPr>
        <p:spPr>
          <a:xfrm>
            <a:off x="244928" y="2687927"/>
            <a:ext cx="6554289"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cxnSp>
        <p:nvCxnSpPr>
          <p:cNvPr id="34" name="Straight Connector 33">
            <a:extLst>
              <a:ext uri="{FF2B5EF4-FFF2-40B4-BE49-F238E27FC236}">
                <a16:creationId xmlns:a16="http://schemas.microsoft.com/office/drawing/2014/main" xmlns="" id="{457BE808-A53B-994E-80E2-9E761219D543}"/>
              </a:ext>
            </a:extLst>
          </p:cNvPr>
          <p:cNvCxnSpPr>
            <a:cxnSpLocks/>
          </p:cNvCxnSpPr>
          <p:nvPr userDrawn="1"/>
        </p:nvCxnSpPr>
        <p:spPr>
          <a:xfrm>
            <a:off x="0" y="2407349"/>
            <a:ext cx="27432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xmlns="" id="{12682DA0-9CCF-EF4B-8677-380B0751B423}"/>
              </a:ext>
            </a:extLst>
          </p:cNvPr>
          <p:cNvSpPr/>
          <p:nvPr userDrawn="1"/>
        </p:nvSpPr>
        <p:spPr>
          <a:xfrm>
            <a:off x="7040880" y="2687927"/>
            <a:ext cx="6554289"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7" name="Rounded Rectangle 16">
            <a:extLst>
              <a:ext uri="{FF2B5EF4-FFF2-40B4-BE49-F238E27FC236}">
                <a16:creationId xmlns:a16="http://schemas.microsoft.com/office/drawing/2014/main" xmlns="" id="{D0ACBDFA-3EF8-044B-8D44-7BAE9EFDAB71}"/>
              </a:ext>
            </a:extLst>
          </p:cNvPr>
          <p:cNvSpPr/>
          <p:nvPr userDrawn="1"/>
        </p:nvSpPr>
        <p:spPr>
          <a:xfrm>
            <a:off x="13836831" y="2687927"/>
            <a:ext cx="6554289"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8" name="Rounded Rectangle 17">
            <a:extLst>
              <a:ext uri="{FF2B5EF4-FFF2-40B4-BE49-F238E27FC236}">
                <a16:creationId xmlns:a16="http://schemas.microsoft.com/office/drawing/2014/main" xmlns="" id="{61B1F6FD-800A-7D49-B26F-452110B9E7F4}"/>
              </a:ext>
            </a:extLst>
          </p:cNvPr>
          <p:cNvSpPr/>
          <p:nvPr userDrawn="1"/>
        </p:nvSpPr>
        <p:spPr>
          <a:xfrm>
            <a:off x="20632783" y="2687927"/>
            <a:ext cx="6554289"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1"/>
          </a:p>
        </p:txBody>
      </p:sp>
      <p:sp>
        <p:nvSpPr>
          <p:cNvPr id="11" name="Text Box 14">
            <a:extLst>
              <a:ext uri="{FF2B5EF4-FFF2-40B4-BE49-F238E27FC236}">
                <a16:creationId xmlns:a16="http://schemas.microsoft.com/office/drawing/2014/main" xmlns="" id="{4BDAC735-4497-6B43-9EFD-70285A5B732A}"/>
              </a:ext>
            </a:extLst>
          </p:cNvPr>
          <p:cNvSpPr txBox="1">
            <a:spLocks noChangeArrowheads="1"/>
          </p:cNvSpPr>
          <p:nvPr userDrawn="1"/>
        </p:nvSpPr>
        <p:spPr bwMode="auto">
          <a:xfrm>
            <a:off x="451180" y="16138815"/>
            <a:ext cx="1309688" cy="156443"/>
          </a:xfrm>
          <a:prstGeom prst="rect">
            <a:avLst/>
          </a:prstGeom>
          <a:noFill/>
          <a:ln w="9525">
            <a:noFill/>
            <a:miter lim="800000"/>
            <a:headEnd/>
            <a:tailEnd/>
          </a:ln>
          <a:effectLst/>
        </p:spPr>
        <p:txBody>
          <a:bodyPr wrap="square" lIns="35492" tIns="17743" rIns="35492" bIns="17743">
            <a:spAutoFit/>
          </a:bodyPr>
          <a:lstStyle/>
          <a:p>
            <a:pPr eaLnBrk="0" hangingPunct="0">
              <a:lnSpc>
                <a:spcPct val="65000"/>
              </a:lnSpc>
              <a:spcBef>
                <a:spcPct val="50000"/>
              </a:spcBef>
              <a:defRPr/>
            </a:pPr>
            <a:r>
              <a:rPr lang="en-US" sz="300" b="1" dirty="0">
                <a:solidFill>
                  <a:prstClr val="white">
                    <a:lumMod val="75000"/>
                  </a:prstClr>
                </a:solidFill>
                <a:latin typeface="Arial" charset="0"/>
              </a:rPr>
              <a:t>RESEARCH POSTER PRESENTATION TEMPLATE © 2019</a:t>
            </a:r>
          </a:p>
          <a:p>
            <a:pPr eaLnBrk="0" hangingPunct="0">
              <a:lnSpc>
                <a:spcPct val="65000"/>
              </a:lnSpc>
              <a:spcBef>
                <a:spcPct val="50000"/>
              </a:spcBef>
              <a:defRPr/>
            </a:pPr>
            <a:r>
              <a:rPr lang="en-US" sz="500" b="1" dirty="0">
                <a:solidFill>
                  <a:prstClr val="white">
                    <a:lumMod val="75000"/>
                  </a:prstClr>
                </a:solidFill>
                <a:latin typeface="Arial" charset="0"/>
              </a:rPr>
              <a:t>www.PosterPresentations.com</a:t>
            </a:r>
          </a:p>
        </p:txBody>
      </p:sp>
    </p:spTree>
    <p:extLst>
      <p:ext uri="{BB962C8B-B14F-4D97-AF65-F5344CB8AC3E}">
        <p14:creationId xmlns:p14="http://schemas.microsoft.com/office/powerpoint/2010/main" xmlns="" val="91241736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1706843" rtl="0" eaLnBrk="1" latinLnBrk="0" hangingPunct="1">
        <a:spcBef>
          <a:spcPct val="0"/>
        </a:spcBef>
        <a:buNone/>
        <a:defRPr sz="3423" kern="1200">
          <a:solidFill>
            <a:schemeClr val="bg1"/>
          </a:solidFill>
          <a:latin typeface="Trebuchet MS" pitchFamily="34" charset="0"/>
          <a:ea typeface="+mj-ea"/>
          <a:cs typeface="+mj-cs"/>
        </a:defRPr>
      </a:lvl1pPr>
    </p:titleStyle>
    <p:bodyStyle>
      <a:lvl1pPr marL="296342" indent="-296342" algn="l" defTabSz="1706843" rtl="0" eaLnBrk="1" latinLnBrk="0" hangingPunct="1">
        <a:spcBef>
          <a:spcPct val="20000"/>
        </a:spcBef>
        <a:buFont typeface="Arial" pitchFamily="34" charset="0"/>
        <a:buChar char="•"/>
        <a:tabLst/>
        <a:defRPr sz="1867" kern="1200">
          <a:solidFill>
            <a:schemeClr val="tx1"/>
          </a:solidFill>
          <a:latin typeface="+mn-lt"/>
          <a:ea typeface="+mn-ea"/>
          <a:cs typeface="+mn-cs"/>
        </a:defRPr>
      </a:lvl1pPr>
      <a:lvl2pPr marL="296342" indent="-296342" algn="l" defTabSz="1706843" rtl="0" eaLnBrk="1" latinLnBrk="0" hangingPunct="1">
        <a:spcBef>
          <a:spcPct val="20000"/>
        </a:spcBef>
        <a:buFont typeface="Arial" pitchFamily="34" charset="0"/>
        <a:buChar char="–"/>
        <a:tabLst/>
        <a:defRPr sz="1556" kern="1200">
          <a:solidFill>
            <a:schemeClr val="tx1"/>
          </a:solidFill>
          <a:latin typeface="+mn-lt"/>
          <a:ea typeface="+mn-ea"/>
          <a:cs typeface="+mn-cs"/>
        </a:defRPr>
      </a:lvl2pPr>
      <a:lvl3pPr marL="296342" indent="-296342" algn="l" defTabSz="1706843" rtl="0" eaLnBrk="1" latinLnBrk="0" hangingPunct="1">
        <a:spcBef>
          <a:spcPct val="20000"/>
        </a:spcBef>
        <a:buFont typeface="Arial" pitchFamily="34" charset="0"/>
        <a:buChar char="•"/>
        <a:tabLst/>
        <a:defRPr sz="1245" kern="1200">
          <a:solidFill>
            <a:schemeClr val="tx1"/>
          </a:solidFill>
          <a:latin typeface="+mn-lt"/>
          <a:ea typeface="+mn-ea"/>
          <a:cs typeface="+mn-cs"/>
        </a:defRPr>
      </a:lvl3pPr>
      <a:lvl4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4pPr>
      <a:lvl5pPr marL="296342" indent="-296342" algn="l" defTabSz="1706843" rtl="0" eaLnBrk="1" latinLnBrk="0" hangingPunct="1">
        <a:spcBef>
          <a:spcPct val="20000"/>
        </a:spcBef>
        <a:buFont typeface="Arial" pitchFamily="34" charset="0"/>
        <a:buChar char="»"/>
        <a:tabLst/>
        <a:defRPr sz="934" kern="1200">
          <a:solidFill>
            <a:schemeClr val="tx1"/>
          </a:solidFill>
          <a:latin typeface="+mn-lt"/>
          <a:ea typeface="+mn-ea"/>
          <a:cs typeface="+mn-cs"/>
        </a:defRPr>
      </a:lvl5pPr>
      <a:lvl6pPr marL="4693820"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6pPr>
      <a:lvl7pPr marL="5547241"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7pPr>
      <a:lvl8pPr marL="6400663"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8pPr>
      <a:lvl9pPr marL="7254085" indent="-426711" algn="l" defTabSz="1706843" rtl="0" eaLnBrk="1" latinLnBrk="0" hangingPunct="1">
        <a:spcBef>
          <a:spcPct val="20000"/>
        </a:spcBef>
        <a:buFont typeface="Arial" pitchFamily="34" charset="0"/>
        <a:buChar char="•"/>
        <a:defRPr sz="3734" kern="1200">
          <a:solidFill>
            <a:schemeClr val="tx1"/>
          </a:solidFill>
          <a:latin typeface="+mn-lt"/>
          <a:ea typeface="+mn-ea"/>
          <a:cs typeface="+mn-cs"/>
        </a:defRPr>
      </a:lvl9pPr>
    </p:bodyStyle>
    <p:otherStyle>
      <a:defPPr>
        <a:defRPr lang="en-US"/>
      </a:defPPr>
      <a:lvl1pPr marL="0" algn="l" defTabSz="1706843" rtl="0" eaLnBrk="1" latinLnBrk="0" hangingPunct="1">
        <a:defRPr sz="3345" kern="1200">
          <a:solidFill>
            <a:schemeClr val="tx1"/>
          </a:solidFill>
          <a:latin typeface="+mn-lt"/>
          <a:ea typeface="+mn-ea"/>
          <a:cs typeface="+mn-cs"/>
        </a:defRPr>
      </a:lvl1pPr>
      <a:lvl2pPr marL="853423" algn="l" defTabSz="1706843" rtl="0" eaLnBrk="1" latinLnBrk="0" hangingPunct="1">
        <a:defRPr sz="3345" kern="1200">
          <a:solidFill>
            <a:schemeClr val="tx1"/>
          </a:solidFill>
          <a:latin typeface="+mn-lt"/>
          <a:ea typeface="+mn-ea"/>
          <a:cs typeface="+mn-cs"/>
        </a:defRPr>
      </a:lvl2pPr>
      <a:lvl3pPr marL="1706843" algn="l" defTabSz="1706843" rtl="0" eaLnBrk="1" latinLnBrk="0" hangingPunct="1">
        <a:defRPr sz="3345" kern="1200">
          <a:solidFill>
            <a:schemeClr val="tx1"/>
          </a:solidFill>
          <a:latin typeface="+mn-lt"/>
          <a:ea typeface="+mn-ea"/>
          <a:cs typeface="+mn-cs"/>
        </a:defRPr>
      </a:lvl3pPr>
      <a:lvl4pPr marL="2560266" algn="l" defTabSz="1706843" rtl="0" eaLnBrk="1" latinLnBrk="0" hangingPunct="1">
        <a:defRPr sz="3345" kern="1200">
          <a:solidFill>
            <a:schemeClr val="tx1"/>
          </a:solidFill>
          <a:latin typeface="+mn-lt"/>
          <a:ea typeface="+mn-ea"/>
          <a:cs typeface="+mn-cs"/>
        </a:defRPr>
      </a:lvl4pPr>
      <a:lvl5pPr marL="3413687" algn="l" defTabSz="1706843" rtl="0" eaLnBrk="1" latinLnBrk="0" hangingPunct="1">
        <a:defRPr sz="3345" kern="1200">
          <a:solidFill>
            <a:schemeClr val="tx1"/>
          </a:solidFill>
          <a:latin typeface="+mn-lt"/>
          <a:ea typeface="+mn-ea"/>
          <a:cs typeface="+mn-cs"/>
        </a:defRPr>
      </a:lvl5pPr>
      <a:lvl6pPr marL="4267109" algn="l" defTabSz="1706843" rtl="0" eaLnBrk="1" latinLnBrk="0" hangingPunct="1">
        <a:defRPr sz="3345" kern="1200">
          <a:solidFill>
            <a:schemeClr val="tx1"/>
          </a:solidFill>
          <a:latin typeface="+mn-lt"/>
          <a:ea typeface="+mn-ea"/>
          <a:cs typeface="+mn-cs"/>
        </a:defRPr>
      </a:lvl6pPr>
      <a:lvl7pPr marL="5120531" algn="l" defTabSz="1706843" rtl="0" eaLnBrk="1" latinLnBrk="0" hangingPunct="1">
        <a:defRPr sz="3345" kern="1200">
          <a:solidFill>
            <a:schemeClr val="tx1"/>
          </a:solidFill>
          <a:latin typeface="+mn-lt"/>
          <a:ea typeface="+mn-ea"/>
          <a:cs typeface="+mn-cs"/>
        </a:defRPr>
      </a:lvl7pPr>
      <a:lvl8pPr marL="5973952" algn="l" defTabSz="1706843" rtl="0" eaLnBrk="1" latinLnBrk="0" hangingPunct="1">
        <a:defRPr sz="3345" kern="1200">
          <a:solidFill>
            <a:schemeClr val="tx1"/>
          </a:solidFill>
          <a:latin typeface="+mn-lt"/>
          <a:ea typeface="+mn-ea"/>
          <a:cs typeface="+mn-cs"/>
        </a:defRPr>
      </a:lvl8pPr>
      <a:lvl9pPr marL="6827375" algn="l" defTabSz="1706843" rtl="0" eaLnBrk="1" latinLnBrk="0" hangingPunct="1">
        <a:defRPr sz="33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Microsoft_Office_Word_Document4.docx"/><Relationship Id="rId3" Type="http://schemas.openxmlformats.org/officeDocument/2006/relationships/image" Target="../media/image11.png"/><Relationship Id="rId7" Type="http://schemas.openxmlformats.org/officeDocument/2006/relationships/package" Target="../embeddings/Microsoft_Office_Word_Document3.doc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Office_Word_Document2.docx"/><Relationship Id="rId5" Type="http://schemas.openxmlformats.org/officeDocument/2006/relationships/package" Target="../embeddings/Microsoft_Office_Word_Document1.docx"/><Relationship Id="rId4" Type="http://schemas.openxmlformats.org/officeDocument/2006/relationships/image" Target="../media/image12.png"/><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34A239E-B22C-1842-A351-AAD053BC4BFB}"/>
              </a:ext>
            </a:extLst>
          </p:cNvPr>
          <p:cNvSpPr>
            <a:spLocks noGrp="1"/>
          </p:cNvSpPr>
          <p:nvPr>
            <p:ph type="body" sz="quarter" idx="12"/>
          </p:nvPr>
        </p:nvSpPr>
        <p:spPr>
          <a:xfrm>
            <a:off x="3181350" y="89645"/>
            <a:ext cx="21069300" cy="1384995"/>
          </a:xfrm>
        </p:spPr>
        <p:txBody>
          <a:bodyPr/>
          <a:lstStyle/>
          <a:p>
            <a:r>
              <a:rPr lang="en-US" sz="4200" dirty="0"/>
              <a:t>The LEAP Diet Protocol Significantly Improves GI and Constitutional Symptoms in IBD Patients</a:t>
            </a:r>
            <a:endParaRPr lang="en-US" dirty="0"/>
          </a:p>
        </p:txBody>
      </p:sp>
      <p:sp>
        <p:nvSpPr>
          <p:cNvPr id="3" name="Text Placeholder 2">
            <a:extLst>
              <a:ext uri="{FF2B5EF4-FFF2-40B4-BE49-F238E27FC236}">
                <a16:creationId xmlns:a16="http://schemas.microsoft.com/office/drawing/2014/main" xmlns="" id="{4D569B39-B7A3-4242-8E26-E1CD4EFE4109}"/>
              </a:ext>
            </a:extLst>
          </p:cNvPr>
          <p:cNvSpPr>
            <a:spLocks noGrp="1"/>
          </p:cNvSpPr>
          <p:nvPr>
            <p:ph type="body" sz="quarter" idx="11"/>
          </p:nvPr>
        </p:nvSpPr>
        <p:spPr>
          <a:xfrm>
            <a:off x="3181350" y="1329664"/>
            <a:ext cx="21069300" cy="492443"/>
          </a:xfrm>
        </p:spPr>
        <p:txBody>
          <a:bodyPr/>
          <a:lstStyle/>
          <a:p>
            <a:r>
              <a:rPr lang="en-US" sz="2600" dirty="0"/>
              <a:t>Haley Robertson, BS, RD, LD, Catherine Fontenot, PhD, RD, LDN, Janet Pope, PhD, RD, LDN, Dawn Erickson, MPH, RD, LDN </a:t>
            </a:r>
          </a:p>
        </p:txBody>
      </p:sp>
      <p:sp>
        <p:nvSpPr>
          <p:cNvPr id="4" name="Text Placeholder 3">
            <a:extLst>
              <a:ext uri="{FF2B5EF4-FFF2-40B4-BE49-F238E27FC236}">
                <a16:creationId xmlns:a16="http://schemas.microsoft.com/office/drawing/2014/main" xmlns="" id="{E03E6707-5D4E-0D43-87D1-F019DCCBE63E}"/>
              </a:ext>
            </a:extLst>
          </p:cNvPr>
          <p:cNvSpPr>
            <a:spLocks noGrp="1"/>
          </p:cNvSpPr>
          <p:nvPr>
            <p:ph type="body" sz="quarter" idx="10"/>
          </p:nvPr>
        </p:nvSpPr>
        <p:spPr/>
        <p:txBody>
          <a:bodyPr/>
          <a:lstStyle/>
          <a:p>
            <a:r>
              <a:rPr lang="en-US" dirty="0">
                <a:solidFill>
                  <a:schemeClr val="bg2"/>
                </a:solidFill>
              </a:rPr>
              <a:t>Louisiana Tech University </a:t>
            </a:r>
          </a:p>
        </p:txBody>
      </p:sp>
      <p:sp>
        <p:nvSpPr>
          <p:cNvPr id="5" name="Text Placeholder 4">
            <a:extLst>
              <a:ext uri="{FF2B5EF4-FFF2-40B4-BE49-F238E27FC236}">
                <a16:creationId xmlns:a16="http://schemas.microsoft.com/office/drawing/2014/main" xmlns="" id="{EC65508B-E84C-8B47-A9F0-E059B86D2CA3}"/>
              </a:ext>
            </a:extLst>
          </p:cNvPr>
          <p:cNvSpPr>
            <a:spLocks noGrp="1"/>
          </p:cNvSpPr>
          <p:nvPr>
            <p:ph type="body" sz="quarter" idx="15"/>
          </p:nvPr>
        </p:nvSpPr>
        <p:spPr>
          <a:xfrm>
            <a:off x="232932" y="2899799"/>
            <a:ext cx="6523012" cy="646331"/>
          </a:xfrm>
        </p:spPr>
        <p:txBody>
          <a:bodyPr/>
          <a:lstStyle/>
          <a:p>
            <a:r>
              <a:rPr lang="en-US" sz="3600" dirty="0"/>
              <a:t>INTRODUCTION</a:t>
            </a:r>
          </a:p>
        </p:txBody>
      </p:sp>
      <p:sp>
        <p:nvSpPr>
          <p:cNvPr id="6" name="Text Placeholder 5">
            <a:extLst>
              <a:ext uri="{FF2B5EF4-FFF2-40B4-BE49-F238E27FC236}">
                <a16:creationId xmlns:a16="http://schemas.microsoft.com/office/drawing/2014/main" xmlns="" id="{6E167009-CA09-F24A-857E-809C91FF5F62}"/>
              </a:ext>
            </a:extLst>
          </p:cNvPr>
          <p:cNvSpPr>
            <a:spLocks noGrp="1"/>
          </p:cNvSpPr>
          <p:nvPr>
            <p:ph type="body" sz="quarter" idx="16"/>
          </p:nvPr>
        </p:nvSpPr>
        <p:spPr>
          <a:xfrm>
            <a:off x="257735" y="3144123"/>
            <a:ext cx="6524065" cy="8125300"/>
          </a:xfrm>
        </p:spPr>
        <p:txBody>
          <a:bodyPr/>
          <a:lstStyle/>
          <a:p>
            <a:r>
              <a:rPr lang="en-US" sz="2400" dirty="0"/>
              <a:t>Dietary intervention for the symptom management of IBD is a growing field. Gastrointestinal and constitutional symptoms are common symptoms among IBD patients seeking dietary intervention. This retrospective study analyzed changes in the frequency and severity of mean GI and constitutional symptoms at the start, two weeks, and 4 weeks post implementation of the LEAP diet protocol. The LEAP protocol involves a certified LEAP therapist (CLT) advising patients based on the Mediator Release Test (MRT), through a results- based elimination diet. The MRT is a blood test that identifies non-</a:t>
            </a:r>
            <a:r>
              <a:rPr lang="en-US" sz="2400" dirty="0" err="1"/>
              <a:t>igE</a:t>
            </a:r>
            <a:r>
              <a:rPr lang="en-US" sz="2400" dirty="0"/>
              <a:t> mediated food and chemical reactions that trigger the release of </a:t>
            </a:r>
            <a:r>
              <a:rPr lang="en-US" sz="2400" dirty="0" err="1"/>
              <a:t>proinflammatory</a:t>
            </a:r>
            <a:r>
              <a:rPr lang="en-US" sz="2400" dirty="0"/>
              <a:t> mediators such as cytokines and </a:t>
            </a:r>
            <a:r>
              <a:rPr lang="en-US" sz="2400" dirty="0" err="1"/>
              <a:t>leukotrienes</a:t>
            </a:r>
            <a:r>
              <a:rPr lang="en-US" sz="2400" dirty="0"/>
              <a:t>, provoking symptoms. </a:t>
            </a:r>
          </a:p>
        </p:txBody>
      </p:sp>
      <p:sp>
        <p:nvSpPr>
          <p:cNvPr id="7" name="Text Placeholder 6">
            <a:extLst>
              <a:ext uri="{FF2B5EF4-FFF2-40B4-BE49-F238E27FC236}">
                <a16:creationId xmlns:a16="http://schemas.microsoft.com/office/drawing/2014/main" xmlns="" id="{3165571C-72BF-2240-92F1-39E4A266C8FA}"/>
              </a:ext>
            </a:extLst>
          </p:cNvPr>
          <p:cNvSpPr>
            <a:spLocks noGrp="1"/>
          </p:cNvSpPr>
          <p:nvPr>
            <p:ph type="body" sz="quarter" idx="17"/>
          </p:nvPr>
        </p:nvSpPr>
        <p:spPr>
          <a:xfrm>
            <a:off x="7067035" y="10392259"/>
            <a:ext cx="6524064" cy="646331"/>
          </a:xfrm>
        </p:spPr>
        <p:txBody>
          <a:bodyPr/>
          <a:lstStyle/>
          <a:p>
            <a:r>
              <a:rPr lang="en-US" sz="3600" dirty="0"/>
              <a:t>HYPOTHESES</a:t>
            </a:r>
          </a:p>
        </p:txBody>
      </p:sp>
      <p:sp>
        <p:nvSpPr>
          <p:cNvPr id="8" name="Text Placeholder 7">
            <a:extLst>
              <a:ext uri="{FF2B5EF4-FFF2-40B4-BE49-F238E27FC236}">
                <a16:creationId xmlns:a16="http://schemas.microsoft.com/office/drawing/2014/main" xmlns="" id="{1DE1117A-985C-5A4A-9769-1A0EA1137D07}"/>
              </a:ext>
            </a:extLst>
          </p:cNvPr>
          <p:cNvSpPr>
            <a:spLocks noGrp="1"/>
          </p:cNvSpPr>
          <p:nvPr>
            <p:ph type="body" sz="quarter" idx="23"/>
          </p:nvPr>
        </p:nvSpPr>
        <p:spPr>
          <a:xfrm>
            <a:off x="7067035" y="10796667"/>
            <a:ext cx="6549919" cy="5813900"/>
          </a:xfrm>
        </p:spPr>
        <p:txBody>
          <a:bodyPr/>
          <a:lstStyle/>
          <a:p>
            <a:r>
              <a:rPr lang="en-US" sz="2300" dirty="0"/>
              <a:t>H1: There will be no significant difference in ratings of heartburn, stomach pains/cramps, intestinal pains/cramps, constipation, diarrhea, bloating, gas, Nausea/ vomiting, painful elimination in patients at baseline, 2 weeks and 4 weeks after implementing the LEAP protocol. </a:t>
            </a:r>
          </a:p>
          <a:p>
            <a:endParaRPr lang="en-US" sz="2300" b="1" dirty="0"/>
          </a:p>
          <a:p>
            <a:r>
              <a:rPr lang="en-US" sz="2300" dirty="0"/>
              <a:t>H2: There will be no sign difference in ratings for fatigue, hyperactivity, malaise, sleepiness, restlessness, and insomnia, at baseline, 2 weeks and 4 weeks after implementing the LEAP protocol. </a:t>
            </a:r>
          </a:p>
          <a:p>
            <a:endParaRPr lang="en-US" dirty="0"/>
          </a:p>
        </p:txBody>
      </p:sp>
      <p:sp>
        <p:nvSpPr>
          <p:cNvPr id="9" name="Text Placeholder 8">
            <a:extLst>
              <a:ext uri="{FF2B5EF4-FFF2-40B4-BE49-F238E27FC236}">
                <a16:creationId xmlns:a16="http://schemas.microsoft.com/office/drawing/2014/main" xmlns="" id="{4F4179AC-6EF3-0240-B5D7-6DCD915AD639}"/>
              </a:ext>
            </a:extLst>
          </p:cNvPr>
          <p:cNvSpPr>
            <a:spLocks noGrp="1"/>
          </p:cNvSpPr>
          <p:nvPr>
            <p:ph type="body" sz="quarter" idx="18"/>
          </p:nvPr>
        </p:nvSpPr>
        <p:spPr>
          <a:xfrm>
            <a:off x="7032805" y="2899799"/>
            <a:ext cx="6558294" cy="646331"/>
          </a:xfrm>
        </p:spPr>
        <p:txBody>
          <a:bodyPr/>
          <a:lstStyle/>
          <a:p>
            <a:r>
              <a:rPr lang="en-US" sz="3600" dirty="0"/>
              <a:t>METHODS</a:t>
            </a:r>
          </a:p>
        </p:txBody>
      </p:sp>
      <p:sp>
        <p:nvSpPr>
          <p:cNvPr id="10" name="Text Placeholder 9">
            <a:extLst>
              <a:ext uri="{FF2B5EF4-FFF2-40B4-BE49-F238E27FC236}">
                <a16:creationId xmlns:a16="http://schemas.microsoft.com/office/drawing/2014/main" xmlns="" id="{9CE75800-E5B8-6744-8CCD-05CB1D7B210F}"/>
              </a:ext>
            </a:extLst>
          </p:cNvPr>
          <p:cNvSpPr>
            <a:spLocks noGrp="1"/>
          </p:cNvSpPr>
          <p:nvPr>
            <p:ph type="body" sz="quarter" idx="24"/>
          </p:nvPr>
        </p:nvSpPr>
        <p:spPr>
          <a:xfrm>
            <a:off x="7067035" y="3188843"/>
            <a:ext cx="6548717" cy="8143766"/>
          </a:xfrm>
        </p:spPr>
        <p:txBody>
          <a:bodyPr/>
          <a:lstStyle/>
          <a:p>
            <a:r>
              <a:rPr lang="en-US" sz="2400" dirty="0"/>
              <a:t>Data from the records of 50 previously refractory patients (35 female, 15 male; mean age 43; range 19-69 y), were analyzed. Patient selection criteria included those with a diagnosis of IBD, adults over the age of 18, and complete self-reported symptom survey scores for the gastrointestinal and constitutional categories at the initial, 2 weeks, and 4 week follow up appointments. All patients had undergone the Mediator Release Test (MRT) to determine food and food-chemical sensitivities. A Certified Leap Therapist (CLT) then lead them through the LEAP diet protocol. A repeated measures ANOVA test was performed using SPSS software. Statistical significance was defined as a</a:t>
            </a:r>
            <a:r>
              <a:rPr lang="en-US" sz="2400" i="1" dirty="0"/>
              <a:t> p</a:t>
            </a:r>
            <a:r>
              <a:rPr lang="en-US" sz="2400" dirty="0"/>
              <a:t>-value &lt; 0.001. </a:t>
            </a:r>
          </a:p>
          <a:p>
            <a:endParaRPr lang="en-US" sz="2100" dirty="0"/>
          </a:p>
        </p:txBody>
      </p:sp>
      <p:sp>
        <p:nvSpPr>
          <p:cNvPr id="11" name="Text Placeholder 10">
            <a:extLst>
              <a:ext uri="{FF2B5EF4-FFF2-40B4-BE49-F238E27FC236}">
                <a16:creationId xmlns:a16="http://schemas.microsoft.com/office/drawing/2014/main" xmlns="" id="{877DA5FD-4E0A-764B-8339-BD6754E0BF0E}"/>
              </a:ext>
            </a:extLst>
          </p:cNvPr>
          <p:cNvSpPr>
            <a:spLocks noGrp="1"/>
          </p:cNvSpPr>
          <p:nvPr>
            <p:ph type="body" sz="quarter" idx="19"/>
          </p:nvPr>
        </p:nvSpPr>
        <p:spPr>
          <a:xfrm>
            <a:off x="13838962" y="2899799"/>
            <a:ext cx="6524065" cy="553998"/>
          </a:xfrm>
        </p:spPr>
        <p:txBody>
          <a:bodyPr/>
          <a:lstStyle/>
          <a:p>
            <a:r>
              <a:rPr lang="en-US" sz="3000" dirty="0"/>
              <a:t>RESULTS</a:t>
            </a:r>
          </a:p>
        </p:txBody>
      </p:sp>
      <p:sp>
        <p:nvSpPr>
          <p:cNvPr id="13" name="Text Placeholder 12">
            <a:extLst>
              <a:ext uri="{FF2B5EF4-FFF2-40B4-BE49-F238E27FC236}">
                <a16:creationId xmlns:a16="http://schemas.microsoft.com/office/drawing/2014/main" xmlns="" id="{A215EB31-A679-AE41-8D86-9261E3E88C72}"/>
              </a:ext>
            </a:extLst>
          </p:cNvPr>
          <p:cNvSpPr>
            <a:spLocks noGrp="1"/>
          </p:cNvSpPr>
          <p:nvPr>
            <p:ph type="body" sz="quarter" idx="20"/>
          </p:nvPr>
        </p:nvSpPr>
        <p:spPr>
          <a:xfrm>
            <a:off x="20681882" y="2899799"/>
            <a:ext cx="6523912" cy="646331"/>
          </a:xfrm>
        </p:spPr>
        <p:txBody>
          <a:bodyPr/>
          <a:lstStyle/>
          <a:p>
            <a:r>
              <a:rPr lang="en-US" sz="3600" dirty="0"/>
              <a:t>RESULTS</a:t>
            </a:r>
          </a:p>
        </p:txBody>
      </p:sp>
      <p:sp>
        <p:nvSpPr>
          <p:cNvPr id="14" name="Text Placeholder 13">
            <a:extLst>
              <a:ext uri="{FF2B5EF4-FFF2-40B4-BE49-F238E27FC236}">
                <a16:creationId xmlns:a16="http://schemas.microsoft.com/office/drawing/2014/main" xmlns="" id="{EB409217-6830-A84B-BEED-C309A44817B8}"/>
              </a:ext>
            </a:extLst>
          </p:cNvPr>
          <p:cNvSpPr>
            <a:spLocks noGrp="1"/>
          </p:cNvSpPr>
          <p:nvPr>
            <p:ph type="body" sz="quarter" idx="26"/>
          </p:nvPr>
        </p:nvSpPr>
        <p:spPr>
          <a:xfrm>
            <a:off x="20656922" y="3188843"/>
            <a:ext cx="6524065" cy="8993233"/>
          </a:xfrm>
        </p:spPr>
        <p:txBody>
          <a:bodyPr/>
          <a:lstStyle/>
          <a:p>
            <a:r>
              <a:rPr lang="en-US" sz="2100" dirty="0"/>
              <a:t>Mauchly’s test indicated that the assumption of sphercity had been violated, </a:t>
            </a:r>
            <a:r>
              <a:rPr lang="en-US" sz="2100" i="1" dirty="0"/>
              <a:t>X</a:t>
            </a:r>
            <a:r>
              <a:rPr lang="en-US" sz="2100" baseline="30000" dirty="0"/>
              <a:t>2 </a:t>
            </a:r>
            <a:r>
              <a:rPr lang="en-US" sz="2100" dirty="0"/>
              <a:t>(2) = 11.25, </a:t>
            </a:r>
            <a:r>
              <a:rPr lang="en-US" sz="2100" i="1" dirty="0"/>
              <a:t>p</a:t>
            </a:r>
            <a:r>
              <a:rPr lang="en-US" sz="2100" dirty="0"/>
              <a:t> = .004, therefore degrees of freedom were corrected using Greenhouse-Geisser estimates of sphercity (ε = .646).  The results show that there was a significant difference in gastrointestinal mean symptom survey scores, </a:t>
            </a:r>
            <a:r>
              <a:rPr lang="en-US" sz="2100" i="1" dirty="0"/>
              <a:t>F</a:t>
            </a:r>
            <a:r>
              <a:rPr lang="en-US" sz="2100" dirty="0"/>
              <a:t>(1.30, 63.28) = 165.52, </a:t>
            </a:r>
            <a:r>
              <a:rPr lang="en-US" sz="2100" i="1" dirty="0"/>
              <a:t>p</a:t>
            </a:r>
            <a:r>
              <a:rPr lang="en-US" sz="2100" dirty="0"/>
              <a:t> = .001. These results suggest that the LEAP protocol produced a significant reduction in severity and frequency in mean total GI symptom survey scores over time.  </a:t>
            </a:r>
          </a:p>
          <a:p>
            <a:r>
              <a:rPr lang="en-US" sz="2100" dirty="0"/>
              <a:t>For constitutional symptoms, Mauchly’s test indicated that the assumption of sphercity had been violated, </a:t>
            </a:r>
            <a:r>
              <a:rPr lang="en-US" sz="2100" i="1" dirty="0"/>
              <a:t>X</a:t>
            </a:r>
            <a:r>
              <a:rPr lang="en-US" sz="2100" baseline="30000" dirty="0"/>
              <a:t>2 </a:t>
            </a:r>
            <a:r>
              <a:rPr lang="en-US" sz="2100" dirty="0"/>
              <a:t>(2) = 38.2, </a:t>
            </a:r>
            <a:r>
              <a:rPr lang="en-US" sz="2100" i="1" dirty="0"/>
              <a:t>p</a:t>
            </a:r>
            <a:r>
              <a:rPr lang="en-US" sz="2100" dirty="0"/>
              <a:t> = .001, therefore degrees of freedom were corrected using Huynh-Feldt estimates of sphercity (ε = .852).  The results show that there was a significant difference in constitutional mean symptom survey scores, </a:t>
            </a:r>
            <a:r>
              <a:rPr lang="en-US" sz="2100" i="1" dirty="0"/>
              <a:t>F</a:t>
            </a:r>
            <a:r>
              <a:rPr lang="en-US" sz="2100" dirty="0"/>
              <a:t>(1.65, 83.54) = 65.17, </a:t>
            </a:r>
            <a:r>
              <a:rPr lang="en-US" sz="2100" i="1" dirty="0"/>
              <a:t>p</a:t>
            </a:r>
            <a:r>
              <a:rPr lang="en-US" sz="2100" dirty="0"/>
              <a:t> = .001. These results suggest that there was a significant reduction in severity and frequency among mean constitutional symptom survey scores while on the LEAP protocol. </a:t>
            </a:r>
          </a:p>
          <a:p>
            <a:endParaRPr lang="en-US" sz="2100" dirty="0"/>
          </a:p>
          <a:p>
            <a:endParaRPr lang="en-US" sz="2000" dirty="0"/>
          </a:p>
        </p:txBody>
      </p:sp>
      <p:sp>
        <p:nvSpPr>
          <p:cNvPr id="15" name="Text Placeholder 14">
            <a:extLst>
              <a:ext uri="{FF2B5EF4-FFF2-40B4-BE49-F238E27FC236}">
                <a16:creationId xmlns:a16="http://schemas.microsoft.com/office/drawing/2014/main" xmlns="" id="{051D25CD-6706-D148-BD96-3EB11FC9B44A}"/>
              </a:ext>
            </a:extLst>
          </p:cNvPr>
          <p:cNvSpPr>
            <a:spLocks noGrp="1"/>
          </p:cNvSpPr>
          <p:nvPr>
            <p:ph type="body" sz="quarter" idx="21"/>
          </p:nvPr>
        </p:nvSpPr>
        <p:spPr>
          <a:xfrm>
            <a:off x="20706689" y="10946257"/>
            <a:ext cx="6499105" cy="646331"/>
          </a:xfrm>
        </p:spPr>
        <p:txBody>
          <a:bodyPr/>
          <a:lstStyle/>
          <a:p>
            <a:r>
              <a:rPr lang="en-US" sz="3600" dirty="0"/>
              <a:t>CONCLUSION</a:t>
            </a:r>
          </a:p>
        </p:txBody>
      </p:sp>
      <p:sp>
        <p:nvSpPr>
          <p:cNvPr id="16" name="Text Placeholder 15">
            <a:extLst>
              <a:ext uri="{FF2B5EF4-FFF2-40B4-BE49-F238E27FC236}">
                <a16:creationId xmlns:a16="http://schemas.microsoft.com/office/drawing/2014/main" xmlns="" id="{5FC2B422-A94D-AE40-A27C-71D078397471}"/>
              </a:ext>
            </a:extLst>
          </p:cNvPr>
          <p:cNvSpPr>
            <a:spLocks noGrp="1"/>
          </p:cNvSpPr>
          <p:nvPr>
            <p:ph type="body" sz="quarter" idx="27"/>
          </p:nvPr>
        </p:nvSpPr>
        <p:spPr>
          <a:xfrm>
            <a:off x="20706689" y="11195867"/>
            <a:ext cx="6499105" cy="4507316"/>
          </a:xfrm>
        </p:spPr>
        <p:txBody>
          <a:bodyPr/>
          <a:lstStyle/>
          <a:p>
            <a:r>
              <a:rPr lang="en-US" sz="2200" dirty="0"/>
              <a:t>Results showed patient-specific elimination diets to be extremely effective in reducing frequency and severity of GI and constitutional symptoms in patients with a diagnosis of IBD. This retrospective analysis showed statistically significant improvement in symptoms with a dietitian-guided and MRT-based elimination diet. This suggests a need for future studies to confirm these findings, specifically double-blind randomized control trials to determine for placebo effect. It would also be beneficial for future research to examine patients on medication vs. off medication. </a:t>
            </a:r>
          </a:p>
        </p:txBody>
      </p:sp>
      <p:sp>
        <p:nvSpPr>
          <p:cNvPr id="21" name="TextBox 20"/>
          <p:cNvSpPr txBox="1"/>
          <p:nvPr/>
        </p:nvSpPr>
        <p:spPr>
          <a:xfrm>
            <a:off x="14833600" y="6756400"/>
            <a:ext cx="184666" cy="848386"/>
          </a:xfrm>
          <a:prstGeom prst="rect">
            <a:avLst/>
          </a:prstGeom>
          <a:noFill/>
        </p:spPr>
        <p:txBody>
          <a:bodyPr wrap="none" rtlCol="0">
            <a:spAutoFit/>
          </a:bodyPr>
          <a:lstStyle/>
          <a:p>
            <a:endParaRPr lang="en-US" dirty="0"/>
          </a:p>
        </p:txBody>
      </p:sp>
      <p:pic>
        <p:nvPicPr>
          <p:cNvPr id="34" name="Picture 33"/>
          <p:cNvPicPr>
            <a:picLocks noChangeAspect="1"/>
          </p:cNvPicPr>
          <p:nvPr/>
        </p:nvPicPr>
        <p:blipFill>
          <a:blip r:embed="rId3" cstate="print"/>
          <a:stretch>
            <a:fillRect/>
          </a:stretch>
        </p:blipFill>
        <p:spPr>
          <a:xfrm>
            <a:off x="232932" y="319897"/>
            <a:ext cx="3111213" cy="1732462"/>
          </a:xfrm>
          <a:prstGeom prst="rect">
            <a:avLst/>
          </a:prstGeom>
        </p:spPr>
      </p:pic>
      <p:pic>
        <p:nvPicPr>
          <p:cNvPr id="37" name="Picture 36"/>
          <p:cNvPicPr>
            <a:picLocks noChangeAspect="1"/>
          </p:cNvPicPr>
          <p:nvPr/>
        </p:nvPicPr>
        <p:blipFill>
          <a:blip r:embed="rId4" cstate="print"/>
          <a:stretch>
            <a:fillRect/>
          </a:stretch>
        </p:blipFill>
        <p:spPr>
          <a:xfrm>
            <a:off x="2300723" y="13736226"/>
            <a:ext cx="2086844" cy="1969403"/>
          </a:xfrm>
          <a:prstGeom prst="rect">
            <a:avLst/>
          </a:prstGeom>
        </p:spPr>
      </p:pic>
      <p:graphicFrame>
        <p:nvGraphicFramePr>
          <p:cNvPr id="25" name="Object 24"/>
          <p:cNvGraphicFramePr>
            <a:graphicFrameLocks noChangeAspect="1"/>
          </p:cNvGraphicFramePr>
          <p:nvPr>
            <p:extLst>
              <p:ext uri="{D42A27DB-BD31-4B8C-83A1-F6EECF244321}">
                <p14:modId xmlns:p14="http://schemas.microsoft.com/office/powerpoint/2010/main" xmlns="" val="1334740398"/>
              </p:ext>
            </p:extLst>
          </p:nvPr>
        </p:nvGraphicFramePr>
        <p:xfrm>
          <a:off x="14245056" y="3464964"/>
          <a:ext cx="5846344" cy="1685432"/>
        </p:xfrm>
        <a:graphic>
          <a:graphicData uri="http://schemas.openxmlformats.org/presentationml/2006/ole">
            <p:oleObj spid="_x0000_s1116" name="Document" r:id="rId5" imgW="5638592" imgH="1625540" progId="Word.Document.12">
              <p:embed/>
            </p:oleObj>
          </a:graphicData>
        </a:graphic>
      </p:graphicFrame>
      <p:sp>
        <p:nvSpPr>
          <p:cNvPr id="31" name="Rectangle 30"/>
          <p:cNvSpPr/>
          <p:nvPr/>
        </p:nvSpPr>
        <p:spPr>
          <a:xfrm>
            <a:off x="283590" y="11122298"/>
            <a:ext cx="6472354" cy="646331"/>
          </a:xfrm>
          <a:prstGeom prst="rect">
            <a:avLst/>
          </a:prstGeom>
        </p:spPr>
        <p:txBody>
          <a:bodyPr wrap="square">
            <a:spAutoFit/>
          </a:bodyPr>
          <a:lstStyle/>
          <a:p>
            <a:pPr algn="ctr"/>
            <a:r>
              <a:rPr lang="en-US" sz="3600" b="1" dirty="0">
                <a:solidFill>
                  <a:schemeClr val="accent1">
                    <a:lumMod val="50000"/>
                  </a:schemeClr>
                </a:solidFill>
                <a:latin typeface="+mj-lt"/>
              </a:rPr>
              <a:t>PURPOSE</a:t>
            </a:r>
          </a:p>
        </p:txBody>
      </p:sp>
      <p:sp>
        <p:nvSpPr>
          <p:cNvPr id="38" name="Text Placeholder 7">
            <a:extLst>
              <a:ext uri="{FF2B5EF4-FFF2-40B4-BE49-F238E27FC236}">
                <a16:creationId xmlns:a16="http://schemas.microsoft.com/office/drawing/2014/main" xmlns="" id="{1DE1117A-985C-5A4A-9769-1A0EA1137D07}"/>
              </a:ext>
            </a:extLst>
          </p:cNvPr>
          <p:cNvSpPr>
            <a:spLocks noGrp="1"/>
          </p:cNvSpPr>
          <p:nvPr>
            <p:ph type="body" sz="quarter" idx="23"/>
          </p:nvPr>
        </p:nvSpPr>
        <p:spPr>
          <a:xfrm>
            <a:off x="315796" y="11463586"/>
            <a:ext cx="6472354" cy="2272640"/>
          </a:xfrm>
        </p:spPr>
        <p:txBody>
          <a:bodyPr/>
          <a:lstStyle/>
          <a:p>
            <a:r>
              <a:rPr lang="en-US" sz="2400" dirty="0"/>
              <a:t>The purpose of this study was to evaluate the effect of the LEAP protocol on the mean symptom survey scores of GI and constitutional symptoms at baseline, 2 weeks, and 4 weeks. </a:t>
            </a:r>
          </a:p>
          <a:p>
            <a:endParaRPr lang="en-US" dirty="0"/>
          </a:p>
        </p:txBody>
      </p:sp>
      <p:graphicFrame>
        <p:nvGraphicFramePr>
          <p:cNvPr id="40" name="Object 39"/>
          <p:cNvGraphicFramePr>
            <a:graphicFrameLocks noChangeAspect="1"/>
          </p:cNvGraphicFramePr>
          <p:nvPr>
            <p:extLst>
              <p:ext uri="{D42A27DB-BD31-4B8C-83A1-F6EECF244321}">
                <p14:modId xmlns:p14="http://schemas.microsoft.com/office/powerpoint/2010/main" xmlns="" val="4002618985"/>
              </p:ext>
            </p:extLst>
          </p:nvPr>
        </p:nvGraphicFramePr>
        <p:xfrm>
          <a:off x="14245056" y="7968883"/>
          <a:ext cx="5689600" cy="5143500"/>
        </p:xfrm>
        <a:graphic>
          <a:graphicData uri="http://schemas.openxmlformats.org/presentationml/2006/ole">
            <p:oleObj spid="_x0000_s1117" name="Document" r:id="rId6" imgW="5689391" imgH="5143311" progId="Word.Document.12">
              <p:embed/>
            </p:oleObj>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xmlns="" val="10790832"/>
              </p:ext>
            </p:extLst>
          </p:nvPr>
        </p:nvGraphicFramePr>
        <p:xfrm>
          <a:off x="14295856" y="5267809"/>
          <a:ext cx="5638800" cy="2552700"/>
        </p:xfrm>
        <a:graphic>
          <a:graphicData uri="http://schemas.openxmlformats.org/presentationml/2006/ole">
            <p:oleObj spid="_x0000_s1118" name="Document" r:id="rId7" imgW="5638592" imgH="2552606" progId="Word.Document.12">
              <p:embed/>
            </p:oleObj>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xmlns="" val="1362182936"/>
              </p:ext>
            </p:extLst>
          </p:nvPr>
        </p:nvGraphicFramePr>
        <p:xfrm>
          <a:off x="14245056" y="13112383"/>
          <a:ext cx="5638800" cy="2590800"/>
        </p:xfrm>
        <a:graphic>
          <a:graphicData uri="http://schemas.openxmlformats.org/presentationml/2006/ole">
            <p:oleObj spid="_x0000_s1119" name="Document" r:id="rId8" imgW="5638592" imgH="2590705" progId="Word.Document.12">
              <p:embed/>
            </p:oleObj>
          </a:graphicData>
        </a:graphic>
      </p:graphicFrame>
    </p:spTree>
    <p:extLst>
      <p:ext uri="{BB962C8B-B14F-4D97-AF65-F5344CB8AC3E}">
        <p14:creationId xmlns:p14="http://schemas.microsoft.com/office/powerpoint/2010/main" xmlns="" val="527466259"/>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10" id="{0F847241-7869-A346-BE50-BBD576DFFD89}" vid="{E52484C5-2A07-2C49-B337-18DDB169E4AB}"/>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10" id="{0F847241-7869-A346-BE50-BBD576DFFD89}" vid="{BA1418F4-8624-B34B-B26C-229127AB1F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6794</TotalTime>
  <Words>703</Words>
  <Application>Microsoft Office PowerPoint</Application>
  <PresentationFormat>Custom</PresentationFormat>
  <Paragraphs>19</Paragraphs>
  <Slides>1</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4" baseType="lpstr">
      <vt:lpstr>With Guides</vt:lpstr>
      <vt:lpstr>Without Guides</vt:lpstr>
      <vt:lpstr>Document</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Angelina</cp:lastModifiedBy>
  <cp:revision>48</cp:revision>
  <cp:lastPrinted>2019-10-30T16:38:02Z</cp:lastPrinted>
  <dcterms:created xsi:type="dcterms:W3CDTF">2019-01-09T23:22:57Z</dcterms:created>
  <dcterms:modified xsi:type="dcterms:W3CDTF">2021-09-24T14:24:00Z</dcterms:modified>
</cp:coreProperties>
</file>